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8" r:id="rId3"/>
    <p:sldId id="259" r:id="rId4"/>
    <p:sldId id="261" r:id="rId5"/>
    <p:sldId id="262" r:id="rId6"/>
    <p:sldId id="266" r:id="rId7"/>
    <p:sldId id="263" r:id="rId8"/>
  </p:sldIdLst>
  <p:sldSz cx="18288000" cy="10287000"/>
  <p:notesSz cx="6858000" cy="9144000"/>
  <p:embeddedFontLst>
    <p:embeddedFont>
      <p:font typeface="TT Lakes Neue" panose="020B0604020202020204" charset="0"/>
      <p:regular r:id="rId9"/>
    </p:embeddedFont>
    <p:embeddedFont>
      <p:font typeface="TT Lakes Neue Bold" panose="020B0604020202020204" charset="0"/>
      <p:regular r:id="rId10"/>
    </p:embeddedFont>
    <p:embeddedFont>
      <p:font typeface="TT Lakes Neue Italics" panose="020B0604020202020204" charset="0"/>
      <p:regular r:id="rId11"/>
    </p:embeddedFont>
    <p:embeddedFont>
      <p:font typeface="TT Octosquares Bold" panose="020B0604020202020204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viewProps" Target="viewProps.xml"/></Relationships>
</file>

<file path=ppt/media/image1.jpeg>
</file>

<file path=ppt/media/image10.svg>
</file>

<file path=ppt/media/image11.png>
</file>

<file path=ppt/media/image12.png>
</file>

<file path=ppt/media/image13.svg>
</file>

<file path=ppt/media/image14.png>
</file>

<file path=ppt/media/image15.svg>
</file>

<file path=ppt/media/image16.jpeg>
</file>

<file path=ppt/media/image17.png>
</file>

<file path=ppt/media/image18.png>
</file>

<file path=ppt/media/image19.svg>
</file>

<file path=ppt/media/image2.png>
</file>

<file path=ppt/media/image20.png>
</file>

<file path=ppt/media/image21.jpeg>
</file>

<file path=ppt/media/image22.jpg>
</file>

<file path=ppt/media/image23.png>
</file>

<file path=ppt/media/image24.jpeg>
</file>

<file path=ppt/media/image25.jpeg>
</file>

<file path=ppt/media/image26.jpeg>
</file>

<file path=ppt/media/image3.svg>
</file>

<file path=ppt/media/image4.png>
</file>

<file path=ppt/media/image5.svg>
</file>

<file path=ppt/media/image6.png>
</file>

<file path=ppt/media/image7.png>
</file>

<file path=ppt/media/image8.sv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13" Type="http://schemas.openxmlformats.org/officeDocument/2006/relationships/image" Target="../media/image14.png"/><Relationship Id="rId3" Type="http://schemas.openxmlformats.org/officeDocument/2006/relationships/image" Target="../media/image8.svg"/><Relationship Id="rId7" Type="http://schemas.openxmlformats.org/officeDocument/2006/relationships/image" Target="../media/image10.svg"/><Relationship Id="rId12" Type="http://schemas.openxmlformats.org/officeDocument/2006/relationships/image" Target="../media/image13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11" Type="http://schemas.openxmlformats.org/officeDocument/2006/relationships/image" Target="../media/image12.png"/><Relationship Id="rId5" Type="http://schemas.openxmlformats.org/officeDocument/2006/relationships/image" Target="../media/image5.svg"/><Relationship Id="rId10" Type="http://schemas.openxmlformats.org/officeDocument/2006/relationships/image" Target="../media/image11.png"/><Relationship Id="rId4" Type="http://schemas.openxmlformats.org/officeDocument/2006/relationships/image" Target="../media/image4.png"/><Relationship Id="rId9" Type="http://schemas.openxmlformats.org/officeDocument/2006/relationships/image" Target="../media/image3.svg"/><Relationship Id="rId14" Type="http://schemas.openxmlformats.org/officeDocument/2006/relationships/image" Target="../media/image15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eg"/><Relationship Id="rId13" Type="http://schemas.openxmlformats.org/officeDocument/2006/relationships/image" Target="../media/image15.svg"/><Relationship Id="rId3" Type="http://schemas.openxmlformats.org/officeDocument/2006/relationships/image" Target="../media/image8.svg"/><Relationship Id="rId7" Type="http://schemas.openxmlformats.org/officeDocument/2006/relationships/image" Target="../media/image5.svg"/><Relationship Id="rId12" Type="http://schemas.openxmlformats.org/officeDocument/2006/relationships/image" Target="../media/image1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17.png"/><Relationship Id="rId5" Type="http://schemas.openxmlformats.org/officeDocument/2006/relationships/image" Target="../media/image3.svg"/><Relationship Id="rId15" Type="http://schemas.openxmlformats.org/officeDocument/2006/relationships/image" Target="../media/image19.svg"/><Relationship Id="rId10" Type="http://schemas.openxmlformats.org/officeDocument/2006/relationships/image" Target="../media/image10.svg"/><Relationship Id="rId4" Type="http://schemas.openxmlformats.org/officeDocument/2006/relationships/image" Target="../media/image2.png"/><Relationship Id="rId9" Type="http://schemas.openxmlformats.org/officeDocument/2006/relationships/image" Target="../media/image9.png"/><Relationship Id="rId14" Type="http://schemas.openxmlformats.org/officeDocument/2006/relationships/image" Target="../media/image1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jpg"/><Relationship Id="rId4" Type="http://schemas.openxmlformats.org/officeDocument/2006/relationships/image" Target="../media/image2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3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jpeg"/><Relationship Id="rId3" Type="http://schemas.openxmlformats.org/officeDocument/2006/relationships/image" Target="../media/image7.png"/><Relationship Id="rId7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3572412" y="7191717"/>
            <a:ext cx="2993982" cy="3095283"/>
          </a:xfrm>
          <a:custGeom>
            <a:avLst/>
            <a:gdLst/>
            <a:ahLst/>
            <a:cxnLst/>
            <a:rect l="l" t="t" r="r" b="b"/>
            <a:pathLst>
              <a:path w="2993982" h="3095283">
                <a:moveTo>
                  <a:pt x="0" y="0"/>
                </a:moveTo>
                <a:lnTo>
                  <a:pt x="2993982" y="0"/>
                </a:lnTo>
                <a:lnTo>
                  <a:pt x="2993982" y="3095283"/>
                </a:lnTo>
                <a:lnTo>
                  <a:pt x="0" y="309528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198226" y="481987"/>
            <a:ext cx="635143" cy="635143"/>
          </a:xfrm>
          <a:custGeom>
            <a:avLst/>
            <a:gdLst/>
            <a:ahLst/>
            <a:cxnLst/>
            <a:rect l="l" t="t" r="r" b="b"/>
            <a:pathLst>
              <a:path w="635143" h="635143">
                <a:moveTo>
                  <a:pt x="0" y="0"/>
                </a:moveTo>
                <a:lnTo>
                  <a:pt x="635143" y="0"/>
                </a:lnTo>
                <a:lnTo>
                  <a:pt x="635143" y="635143"/>
                </a:lnTo>
                <a:lnTo>
                  <a:pt x="0" y="63514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732484" y="799559"/>
            <a:ext cx="1707795" cy="2210088"/>
          </a:xfrm>
          <a:custGeom>
            <a:avLst/>
            <a:gdLst/>
            <a:ahLst/>
            <a:cxnLst/>
            <a:rect l="l" t="t" r="r" b="b"/>
            <a:pathLst>
              <a:path w="1707795" h="2210088">
                <a:moveTo>
                  <a:pt x="0" y="0"/>
                </a:moveTo>
                <a:lnTo>
                  <a:pt x="1707795" y="0"/>
                </a:lnTo>
                <a:lnTo>
                  <a:pt x="1707795" y="2210088"/>
                </a:lnTo>
                <a:lnTo>
                  <a:pt x="0" y="221008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3901066" y="3930841"/>
            <a:ext cx="10778304" cy="25111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36"/>
              </a:lnSpc>
            </a:pPr>
            <a:r>
              <a:rPr lang="en-US" sz="8861" b="1">
                <a:solidFill>
                  <a:srgbClr val="AFE1EA"/>
                </a:solidFill>
                <a:latin typeface="TT Octosquares Bold"/>
                <a:ea typeface="TT Octosquares Bold"/>
                <a:cs typeface="TT Octosquares Bold"/>
                <a:sym typeface="TT Octosquares Bold"/>
              </a:rPr>
              <a:t>BATTLE BOT (ROBOCAR)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086412" y="1620152"/>
            <a:ext cx="12115176" cy="14125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54"/>
              </a:lnSpc>
            </a:pPr>
            <a:r>
              <a:rPr lang="en-US" sz="5334" b="1">
                <a:solidFill>
                  <a:srgbClr val="AFE1EA"/>
                </a:solidFill>
                <a:latin typeface="TT Lakes Neue Bold"/>
                <a:ea typeface="TT Lakes Neue Bold"/>
                <a:cs typeface="TT Lakes Neue Bold"/>
                <a:sym typeface="TT Lakes Neue Bold"/>
              </a:rPr>
              <a:t>GATI SHAKTI VISHWAVIDYALAYA</a:t>
            </a:r>
          </a:p>
          <a:p>
            <a:pPr algn="l">
              <a:lnSpc>
                <a:spcPts val="5654"/>
              </a:lnSpc>
              <a:spcBef>
                <a:spcPct val="0"/>
              </a:spcBef>
            </a:pPr>
            <a:endParaRPr lang="en-US" sz="5334" b="1">
              <a:solidFill>
                <a:srgbClr val="AFE1EA"/>
              </a:solidFill>
              <a:latin typeface="TT Lakes Neue Bold"/>
              <a:ea typeface="TT Lakes Neue Bold"/>
              <a:cs typeface="TT Lakes Neue Bold"/>
              <a:sym typeface="TT Lakes Neue 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7670750" y="8268060"/>
            <a:ext cx="3238936" cy="274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57"/>
              </a:lnSpc>
              <a:spcBef>
                <a:spcPct val="0"/>
              </a:spcBef>
            </a:pPr>
            <a:r>
              <a:rPr lang="en-US" sz="2035">
                <a:solidFill>
                  <a:srgbClr val="000000"/>
                </a:solidFill>
                <a:latin typeface="TT Lakes Neue"/>
                <a:ea typeface="TT Lakes Neue"/>
                <a:cs typeface="TT Lakes Neue"/>
                <a:sym typeface="TT Lakes Neue"/>
              </a:rPr>
              <a:t>Source code on(GitHub)</a:t>
            </a:r>
          </a:p>
        </p:txBody>
      </p:sp>
      <p:sp>
        <p:nvSpPr>
          <p:cNvPr id="10" name="TextBox 10"/>
          <p:cNvSpPr txBox="1"/>
          <p:nvPr/>
        </p:nvSpPr>
        <p:spPr>
          <a:xfrm rot="5400000">
            <a:off x="17191359" y="1440223"/>
            <a:ext cx="1030504" cy="2074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17"/>
              </a:lnSpc>
              <a:spcBef>
                <a:spcPct val="0"/>
              </a:spcBef>
            </a:pPr>
            <a:r>
              <a:rPr lang="en-US" sz="1525">
                <a:solidFill>
                  <a:srgbClr val="AFE1EA"/>
                </a:solidFill>
                <a:latin typeface="TT Lakes Neue"/>
                <a:ea typeface="TT Lakes Neue"/>
                <a:cs typeface="TT Lakes Neue"/>
                <a:sym typeface="TT Lakes Neue"/>
              </a:rPr>
              <a:t>Slide 01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87281" y="885700"/>
            <a:ext cx="16179533" cy="12149359"/>
          </a:xfrm>
          <a:custGeom>
            <a:avLst/>
            <a:gdLst/>
            <a:ahLst/>
            <a:cxnLst/>
            <a:rect l="l" t="t" r="r" b="b"/>
            <a:pathLst>
              <a:path w="16179533" h="12149359">
                <a:moveTo>
                  <a:pt x="0" y="0"/>
                </a:moveTo>
                <a:lnTo>
                  <a:pt x="16179533" y="0"/>
                </a:lnTo>
                <a:lnTo>
                  <a:pt x="16179533" y="12149359"/>
                </a:lnTo>
                <a:lnTo>
                  <a:pt x="0" y="1214935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7765466" y="2212213"/>
            <a:ext cx="635143" cy="635143"/>
          </a:xfrm>
          <a:custGeom>
            <a:avLst/>
            <a:gdLst/>
            <a:ahLst/>
            <a:cxnLst/>
            <a:rect l="l" t="t" r="r" b="b"/>
            <a:pathLst>
              <a:path w="635143" h="635143">
                <a:moveTo>
                  <a:pt x="0" y="0"/>
                </a:moveTo>
                <a:lnTo>
                  <a:pt x="635143" y="0"/>
                </a:lnTo>
                <a:lnTo>
                  <a:pt x="635143" y="635143"/>
                </a:lnTo>
                <a:lnTo>
                  <a:pt x="0" y="63514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6743614" y="8727577"/>
            <a:ext cx="5212458" cy="530723"/>
          </a:xfrm>
          <a:custGeom>
            <a:avLst/>
            <a:gdLst/>
            <a:ahLst/>
            <a:cxnLst/>
            <a:rect l="l" t="t" r="r" b="b"/>
            <a:pathLst>
              <a:path w="5212458" h="530723">
                <a:moveTo>
                  <a:pt x="0" y="0"/>
                </a:moveTo>
                <a:lnTo>
                  <a:pt x="5212458" y="0"/>
                </a:lnTo>
                <a:lnTo>
                  <a:pt x="5212458" y="530723"/>
                </a:lnTo>
                <a:lnTo>
                  <a:pt x="0" y="53072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2352099" y="5606072"/>
            <a:ext cx="2475442" cy="2559197"/>
          </a:xfrm>
          <a:custGeom>
            <a:avLst/>
            <a:gdLst/>
            <a:ahLst/>
            <a:cxnLst/>
            <a:rect l="l" t="t" r="r" b="b"/>
            <a:pathLst>
              <a:path w="2475442" h="2559197">
                <a:moveTo>
                  <a:pt x="0" y="0"/>
                </a:moveTo>
                <a:lnTo>
                  <a:pt x="2475441" y="0"/>
                </a:lnTo>
                <a:lnTo>
                  <a:pt x="2475441" y="2559197"/>
                </a:lnTo>
                <a:lnTo>
                  <a:pt x="0" y="255919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t="-5555" b="-5555"/>
            </a:stretch>
          </a:blipFill>
        </p:spPr>
      </p:sp>
      <p:sp>
        <p:nvSpPr>
          <p:cNvPr id="7" name="Freeform 7"/>
          <p:cNvSpPr/>
          <p:nvPr/>
        </p:nvSpPr>
        <p:spPr>
          <a:xfrm rot="6066325">
            <a:off x="3221688" y="5382992"/>
            <a:ext cx="1206725" cy="873367"/>
          </a:xfrm>
          <a:custGeom>
            <a:avLst/>
            <a:gdLst/>
            <a:ahLst/>
            <a:cxnLst/>
            <a:rect l="l" t="t" r="r" b="b"/>
            <a:pathLst>
              <a:path w="1206725" h="873367">
                <a:moveTo>
                  <a:pt x="0" y="0"/>
                </a:moveTo>
                <a:lnTo>
                  <a:pt x="1206724" y="0"/>
                </a:lnTo>
                <a:lnTo>
                  <a:pt x="1206724" y="873367"/>
                </a:lnTo>
                <a:lnTo>
                  <a:pt x="0" y="873367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rot="-5869043">
            <a:off x="12700369" y="5997382"/>
            <a:ext cx="877453" cy="649315"/>
          </a:xfrm>
          <a:custGeom>
            <a:avLst/>
            <a:gdLst/>
            <a:ahLst/>
            <a:cxnLst/>
            <a:rect l="l" t="t" r="r" b="b"/>
            <a:pathLst>
              <a:path w="877453" h="649315">
                <a:moveTo>
                  <a:pt x="0" y="0"/>
                </a:moveTo>
                <a:lnTo>
                  <a:pt x="877453" y="0"/>
                </a:lnTo>
                <a:lnTo>
                  <a:pt x="877453" y="649315"/>
                </a:lnTo>
                <a:lnTo>
                  <a:pt x="0" y="649315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1134687" y="161096"/>
            <a:ext cx="877453" cy="649315"/>
          </a:xfrm>
          <a:custGeom>
            <a:avLst/>
            <a:gdLst/>
            <a:ahLst/>
            <a:cxnLst/>
            <a:rect l="l" t="t" r="r" b="b"/>
            <a:pathLst>
              <a:path w="877453" h="649315">
                <a:moveTo>
                  <a:pt x="0" y="0"/>
                </a:moveTo>
                <a:lnTo>
                  <a:pt x="877453" y="0"/>
                </a:lnTo>
                <a:lnTo>
                  <a:pt x="877453" y="649315"/>
                </a:lnTo>
                <a:lnTo>
                  <a:pt x="0" y="649315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6743614" y="522726"/>
            <a:ext cx="4627659" cy="4592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87"/>
              </a:lnSpc>
              <a:spcBef>
                <a:spcPct val="0"/>
              </a:spcBef>
            </a:pPr>
            <a:r>
              <a:rPr lang="en-US" sz="3478">
                <a:solidFill>
                  <a:srgbClr val="AFE1EA"/>
                </a:solidFill>
                <a:latin typeface="TT Lakes Neue"/>
                <a:ea typeface="TT Lakes Neue"/>
                <a:cs typeface="TT Lakes Neue"/>
                <a:sym typeface="TT Lakes Neue"/>
              </a:rPr>
              <a:t>Spinner as a Weapon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0792" y="9021514"/>
            <a:ext cx="8042245" cy="6614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5"/>
              </a:lnSpc>
            </a:pPr>
            <a:r>
              <a:rPr lang="en-US" sz="4536" b="1">
                <a:solidFill>
                  <a:srgbClr val="AFE1EA"/>
                </a:solidFill>
                <a:latin typeface="TT Octosquares Bold"/>
                <a:ea typeface="TT Octosquares Bold"/>
                <a:cs typeface="TT Octosquares Bold"/>
                <a:sym typeface="TT Octosquares Bold"/>
              </a:rPr>
              <a:t>MECHNICAL PARTS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1935291" y="9711536"/>
            <a:ext cx="6060448" cy="274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57"/>
              </a:lnSpc>
              <a:spcBef>
                <a:spcPct val="0"/>
              </a:spcBef>
            </a:pPr>
            <a:r>
              <a:rPr lang="en-US" sz="2035">
                <a:solidFill>
                  <a:srgbClr val="FFFFFF"/>
                </a:solidFill>
                <a:latin typeface="TT Lakes Neue"/>
                <a:ea typeface="TT Lakes Neue"/>
                <a:cs typeface="TT Lakes Neue"/>
                <a:sym typeface="TT Lakes Neue"/>
              </a:rPr>
              <a:t>Body is made up of GI sheet of thickness 0.7mm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3790824" y="6653976"/>
            <a:ext cx="4204916" cy="3064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67"/>
              </a:lnSpc>
              <a:spcBef>
                <a:spcPct val="0"/>
              </a:spcBef>
            </a:pPr>
            <a:r>
              <a:rPr lang="en-US" sz="2233">
                <a:solidFill>
                  <a:srgbClr val="AFE1EA"/>
                </a:solidFill>
                <a:latin typeface="TT Lakes Neue"/>
                <a:ea typeface="TT Lakes Neue"/>
                <a:cs typeface="TT Lakes Neue"/>
                <a:sym typeface="TT Lakes Neue"/>
              </a:rPr>
              <a:t>85 mm diameter Wheel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40792" y="6577490"/>
            <a:ext cx="5753431" cy="3081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73"/>
              </a:lnSpc>
              <a:spcBef>
                <a:spcPct val="0"/>
              </a:spcBef>
            </a:pPr>
            <a:r>
              <a:rPr lang="en-US" sz="2333" b="1">
                <a:solidFill>
                  <a:srgbClr val="AFE1EA"/>
                </a:solidFill>
                <a:latin typeface="TT Lakes Neue Bold"/>
                <a:ea typeface="TT Lakes Neue Bold"/>
                <a:cs typeface="TT Lakes Neue Bold"/>
                <a:sym typeface="TT Lakes Neue Bold"/>
              </a:rPr>
              <a:t>RAMP 37 DEGREE FROM GROUND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87281" y="885700"/>
            <a:ext cx="16179533" cy="12149359"/>
          </a:xfrm>
          <a:custGeom>
            <a:avLst/>
            <a:gdLst/>
            <a:ahLst/>
            <a:cxnLst/>
            <a:rect l="l" t="t" r="r" b="b"/>
            <a:pathLst>
              <a:path w="16179533" h="12149359">
                <a:moveTo>
                  <a:pt x="0" y="0"/>
                </a:moveTo>
                <a:lnTo>
                  <a:pt x="16179533" y="0"/>
                </a:lnTo>
                <a:lnTo>
                  <a:pt x="16179533" y="12149359"/>
                </a:lnTo>
                <a:lnTo>
                  <a:pt x="0" y="1214935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2976468"/>
            <a:ext cx="5308039" cy="5487634"/>
          </a:xfrm>
          <a:custGeom>
            <a:avLst/>
            <a:gdLst/>
            <a:ahLst/>
            <a:cxnLst/>
            <a:rect l="l" t="t" r="r" b="b"/>
            <a:pathLst>
              <a:path w="5308039" h="5487634">
                <a:moveTo>
                  <a:pt x="0" y="0"/>
                </a:moveTo>
                <a:lnTo>
                  <a:pt x="5308039" y="0"/>
                </a:lnTo>
                <a:lnTo>
                  <a:pt x="5308039" y="5487635"/>
                </a:lnTo>
                <a:lnTo>
                  <a:pt x="0" y="548763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7765466" y="2212213"/>
            <a:ext cx="635143" cy="635143"/>
          </a:xfrm>
          <a:custGeom>
            <a:avLst/>
            <a:gdLst/>
            <a:ahLst/>
            <a:cxnLst/>
            <a:rect l="l" t="t" r="r" b="b"/>
            <a:pathLst>
              <a:path w="635143" h="635143">
                <a:moveTo>
                  <a:pt x="0" y="0"/>
                </a:moveTo>
                <a:lnTo>
                  <a:pt x="635143" y="0"/>
                </a:lnTo>
                <a:lnTo>
                  <a:pt x="635143" y="635143"/>
                </a:lnTo>
                <a:lnTo>
                  <a:pt x="0" y="63514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1721531" y="3522072"/>
            <a:ext cx="4166365" cy="4166365"/>
            <a:chOff x="0" y="0"/>
            <a:chExt cx="14840029" cy="14840029"/>
          </a:xfrm>
        </p:grpSpPr>
        <p:sp>
          <p:nvSpPr>
            <p:cNvPr id="6" name="Freeform 6"/>
            <p:cNvSpPr/>
            <p:nvPr/>
          </p:nvSpPr>
          <p:spPr>
            <a:xfrm>
              <a:off x="-366471" y="-11891"/>
              <a:ext cx="15572971" cy="14863810"/>
            </a:xfrm>
            <a:custGeom>
              <a:avLst/>
              <a:gdLst/>
              <a:ahLst/>
              <a:cxnLst/>
              <a:rect l="l" t="t" r="r" b="b"/>
              <a:pathLst>
                <a:path w="15572971" h="14863810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AFE1EA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-156193" y="188812"/>
              <a:ext cx="15152415" cy="14462405"/>
            </a:xfrm>
            <a:custGeom>
              <a:avLst/>
              <a:gdLst/>
              <a:ahLst/>
              <a:cxnLst/>
              <a:rect l="l" t="t" r="r" b="b"/>
              <a:pathLst>
                <a:path w="15152415" h="1446240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223301" y="551024"/>
              <a:ext cx="14393427" cy="13737979"/>
            </a:xfrm>
            <a:custGeom>
              <a:avLst/>
              <a:gdLst/>
              <a:ahLst/>
              <a:cxnLst/>
              <a:rect l="l" t="t" r="r" b="b"/>
              <a:pathLst>
                <a:path w="14393427" h="13737979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8"/>
              <a:stretch>
                <a:fillRect l="223" t="-4574" r="223" b="-45799"/>
              </a:stretch>
            </a:blipFill>
          </p:spPr>
        </p:sp>
      </p:grpSp>
      <p:sp>
        <p:nvSpPr>
          <p:cNvPr id="9" name="Freeform 9"/>
          <p:cNvSpPr/>
          <p:nvPr/>
        </p:nvSpPr>
        <p:spPr>
          <a:xfrm>
            <a:off x="6781028" y="8727577"/>
            <a:ext cx="5212458" cy="530723"/>
          </a:xfrm>
          <a:custGeom>
            <a:avLst/>
            <a:gdLst/>
            <a:ahLst/>
            <a:cxnLst/>
            <a:rect l="l" t="t" r="r" b="b"/>
            <a:pathLst>
              <a:path w="5212458" h="530723">
                <a:moveTo>
                  <a:pt x="0" y="0"/>
                </a:moveTo>
                <a:lnTo>
                  <a:pt x="5212458" y="0"/>
                </a:lnTo>
                <a:lnTo>
                  <a:pt x="5212458" y="530723"/>
                </a:lnTo>
                <a:lnTo>
                  <a:pt x="0" y="530723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6781028" y="4966044"/>
            <a:ext cx="417180" cy="431296"/>
          </a:xfrm>
          <a:custGeom>
            <a:avLst/>
            <a:gdLst/>
            <a:ahLst/>
            <a:cxnLst/>
            <a:rect l="l" t="t" r="r" b="b"/>
            <a:pathLst>
              <a:path w="417180" h="431296">
                <a:moveTo>
                  <a:pt x="0" y="0"/>
                </a:moveTo>
                <a:lnTo>
                  <a:pt x="417180" y="0"/>
                </a:lnTo>
                <a:lnTo>
                  <a:pt x="417180" y="431296"/>
                </a:lnTo>
                <a:lnTo>
                  <a:pt x="0" y="43129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6781028" y="6646265"/>
            <a:ext cx="417180" cy="431296"/>
          </a:xfrm>
          <a:custGeom>
            <a:avLst/>
            <a:gdLst/>
            <a:ahLst/>
            <a:cxnLst/>
            <a:rect l="l" t="t" r="r" b="b"/>
            <a:pathLst>
              <a:path w="417180" h="431296">
                <a:moveTo>
                  <a:pt x="0" y="0"/>
                </a:moveTo>
                <a:lnTo>
                  <a:pt x="417180" y="0"/>
                </a:lnTo>
                <a:lnTo>
                  <a:pt x="417180" y="431295"/>
                </a:lnTo>
                <a:lnTo>
                  <a:pt x="0" y="43129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t="-5555" b="-5555"/>
            </a:stretch>
          </a:blipFill>
        </p:spPr>
      </p:sp>
      <p:sp>
        <p:nvSpPr>
          <p:cNvPr id="13" name="Freeform 13"/>
          <p:cNvSpPr/>
          <p:nvPr/>
        </p:nvSpPr>
        <p:spPr>
          <a:xfrm rot="-5798576">
            <a:off x="8905595" y="6327791"/>
            <a:ext cx="1452660" cy="1074969"/>
          </a:xfrm>
          <a:custGeom>
            <a:avLst/>
            <a:gdLst/>
            <a:ahLst/>
            <a:cxnLst/>
            <a:rect l="l" t="t" r="r" b="b"/>
            <a:pathLst>
              <a:path w="1452660" h="1074969">
                <a:moveTo>
                  <a:pt x="0" y="0"/>
                </a:moveTo>
                <a:lnTo>
                  <a:pt x="1452660" y="0"/>
                </a:lnTo>
                <a:lnTo>
                  <a:pt x="1452660" y="1074969"/>
                </a:lnTo>
                <a:lnTo>
                  <a:pt x="0" y="107496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 rot="-5887145">
            <a:off x="4139100" y="4614409"/>
            <a:ext cx="1080242" cy="799379"/>
          </a:xfrm>
          <a:custGeom>
            <a:avLst/>
            <a:gdLst/>
            <a:ahLst/>
            <a:cxnLst/>
            <a:rect l="l" t="t" r="r" b="b"/>
            <a:pathLst>
              <a:path w="1080242" h="799379">
                <a:moveTo>
                  <a:pt x="0" y="0"/>
                </a:moveTo>
                <a:lnTo>
                  <a:pt x="1080242" y="0"/>
                </a:lnTo>
                <a:lnTo>
                  <a:pt x="1080242" y="799379"/>
                </a:lnTo>
                <a:lnTo>
                  <a:pt x="0" y="79937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 rot="-1346785">
            <a:off x="7046900" y="5977427"/>
            <a:ext cx="1163765" cy="530968"/>
          </a:xfrm>
          <a:custGeom>
            <a:avLst/>
            <a:gdLst/>
            <a:ahLst/>
            <a:cxnLst/>
            <a:rect l="l" t="t" r="r" b="b"/>
            <a:pathLst>
              <a:path w="1163765" h="530968">
                <a:moveTo>
                  <a:pt x="0" y="0"/>
                </a:moveTo>
                <a:lnTo>
                  <a:pt x="1163765" y="0"/>
                </a:lnTo>
                <a:lnTo>
                  <a:pt x="1163765" y="530968"/>
                </a:lnTo>
                <a:lnTo>
                  <a:pt x="0" y="530968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457946" y="2740025"/>
            <a:ext cx="3224773" cy="3081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73"/>
              </a:lnSpc>
              <a:spcBef>
                <a:spcPct val="0"/>
              </a:spcBef>
            </a:pPr>
            <a:r>
              <a:rPr lang="en-US" sz="2333">
                <a:solidFill>
                  <a:srgbClr val="AFE1EA"/>
                </a:solidFill>
                <a:latin typeface="TT Lakes Neue"/>
                <a:ea typeface="TT Lakes Neue"/>
                <a:cs typeface="TT Lakes Neue"/>
                <a:sym typeface="TT Lakes Neue"/>
              </a:rPr>
              <a:t>MOTOR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418918" y="9172558"/>
            <a:ext cx="9147716" cy="6614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39"/>
              </a:lnSpc>
            </a:pPr>
            <a:r>
              <a:rPr lang="en-US" sz="4539" b="1">
                <a:solidFill>
                  <a:srgbClr val="AFE1EA"/>
                </a:solidFill>
                <a:latin typeface="TT Octosquares Bold"/>
                <a:ea typeface="TT Octosquares Bold"/>
                <a:cs typeface="TT Octosquares Bold"/>
                <a:sym typeface="TT Octosquares Bold"/>
              </a:rPr>
              <a:t>ELECTRICAL PARTS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7767788" y="8870469"/>
            <a:ext cx="3238936" cy="2735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57"/>
              </a:lnSpc>
              <a:spcBef>
                <a:spcPct val="0"/>
              </a:spcBef>
            </a:pPr>
            <a:r>
              <a:rPr lang="en-US" sz="2035">
                <a:solidFill>
                  <a:srgbClr val="000000"/>
                </a:solidFill>
                <a:latin typeface="TT Lakes Neue"/>
                <a:ea typeface="TT Lakes Neue"/>
                <a:cs typeface="TT Lakes Neue"/>
                <a:sym typeface="TT Lakes Neue"/>
              </a:rPr>
              <a:t>www.reallygreatsite.com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0641662" y="7115660"/>
            <a:ext cx="5850430" cy="15267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8"/>
              </a:lnSpc>
            </a:pPr>
            <a:r>
              <a:rPr lang="en-US" sz="2300" b="1">
                <a:solidFill>
                  <a:srgbClr val="AFE1EA"/>
                </a:solidFill>
                <a:latin typeface="TT Lakes Neue Bold"/>
                <a:ea typeface="TT Lakes Neue Bold"/>
                <a:cs typeface="TT Lakes Neue Bold"/>
                <a:sym typeface="TT Lakes Neue Bold"/>
              </a:rPr>
              <a:t>BTS7960 H-Bridge  Motor Driver Module Input voltage(V): 6 – 27. Maximum current(A): 43.</a:t>
            </a:r>
          </a:p>
          <a:p>
            <a:pPr algn="l">
              <a:lnSpc>
                <a:spcPts val="2438"/>
              </a:lnSpc>
            </a:pPr>
            <a:r>
              <a:rPr lang="en-US" sz="2300" b="1">
                <a:solidFill>
                  <a:srgbClr val="AFE1EA"/>
                </a:solidFill>
                <a:latin typeface="TT Lakes Neue Bold"/>
                <a:ea typeface="TT Lakes Neue Bold"/>
                <a:cs typeface="TT Lakes Neue Bold"/>
                <a:sym typeface="TT Lakes Neue Bold"/>
              </a:rPr>
              <a:t>Input level(V): 3.3 – 5.</a:t>
            </a:r>
          </a:p>
          <a:p>
            <a:pPr algn="l">
              <a:lnSpc>
                <a:spcPts val="2438"/>
              </a:lnSpc>
              <a:spcBef>
                <a:spcPct val="0"/>
              </a:spcBef>
            </a:pPr>
            <a:endParaRPr lang="en-US" sz="2300" b="1">
              <a:solidFill>
                <a:srgbClr val="AFE1EA"/>
              </a:solidFill>
              <a:latin typeface="TT Lakes Neue Bold"/>
              <a:ea typeface="TT Lakes Neue Bold"/>
              <a:cs typeface="TT Lakes Neue Bold"/>
              <a:sym typeface="TT Lakes Neue Bold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418918" y="3257756"/>
            <a:ext cx="4523261" cy="15267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8"/>
              </a:lnSpc>
            </a:pPr>
            <a:r>
              <a:rPr lang="en-US" sz="2300" b="1">
                <a:solidFill>
                  <a:srgbClr val="AFE1EA"/>
                </a:solidFill>
                <a:latin typeface="TT Lakes Neue Bold"/>
                <a:ea typeface="TT Lakes Neue Bold"/>
                <a:cs typeface="TT Lakes Neue Bold"/>
                <a:sym typeface="TT Lakes Neue Bold"/>
              </a:rPr>
              <a:t>PRO-RANGE 12V 300 RPM JOHNSON GEARED DC MOTOR – GRADE A QUALITY-ENCODER COMPATIBLE</a:t>
            </a:r>
          </a:p>
          <a:p>
            <a:pPr algn="l">
              <a:lnSpc>
                <a:spcPts val="2438"/>
              </a:lnSpc>
              <a:spcBef>
                <a:spcPct val="0"/>
              </a:spcBef>
            </a:pPr>
            <a:endParaRPr lang="en-US" sz="2300" b="1">
              <a:solidFill>
                <a:srgbClr val="AFE1EA"/>
              </a:solidFill>
              <a:latin typeface="TT Lakes Neue Bold"/>
              <a:ea typeface="TT Lakes Neue Bold"/>
              <a:cs typeface="TT Lakes Neue Bold"/>
              <a:sym typeface="TT Lakes Neue Bold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0641662" y="6402274"/>
            <a:ext cx="4316137" cy="3081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73"/>
              </a:lnSpc>
              <a:spcBef>
                <a:spcPct val="0"/>
              </a:spcBef>
            </a:pPr>
            <a:r>
              <a:rPr lang="en-US" sz="2333">
                <a:solidFill>
                  <a:srgbClr val="AFE1EA"/>
                </a:solidFill>
                <a:latin typeface="TT Lakes Neue"/>
                <a:ea typeface="TT Lakes Neue"/>
                <a:cs typeface="TT Lakes Neue"/>
                <a:sym typeface="TT Lakes Neue"/>
              </a:rPr>
              <a:t>MOTOR DRIVER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0641662" y="1176131"/>
            <a:ext cx="5625658" cy="24411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8"/>
              </a:lnSpc>
            </a:pPr>
            <a:r>
              <a:rPr lang="en-US" sz="2300" b="1">
                <a:solidFill>
                  <a:srgbClr val="AFE1EA"/>
                </a:solidFill>
                <a:latin typeface="TT Lakes Neue Bold"/>
                <a:ea typeface="TT Lakes Neue Bold"/>
                <a:cs typeface="TT Lakes Neue Bold"/>
                <a:sym typeface="TT Lakes Neue Bold"/>
              </a:rPr>
              <a:t>Nominal Capacity (mAh): 4200</a:t>
            </a:r>
          </a:p>
          <a:p>
            <a:pPr algn="l">
              <a:lnSpc>
                <a:spcPts val="2438"/>
              </a:lnSpc>
            </a:pPr>
            <a:r>
              <a:rPr lang="en-US" sz="2300" b="1">
                <a:solidFill>
                  <a:srgbClr val="AFE1EA"/>
                </a:solidFill>
                <a:latin typeface="TT Lakes Neue Bold"/>
                <a:ea typeface="TT Lakes Neue Bold"/>
                <a:cs typeface="TT Lakes Neue Bold"/>
                <a:sym typeface="TT Lakes Neue Bold"/>
              </a:rPr>
              <a:t>Nominal Voltage (v): 11.1</a:t>
            </a:r>
          </a:p>
          <a:p>
            <a:pPr algn="l">
              <a:lnSpc>
                <a:spcPts val="2438"/>
              </a:lnSpc>
            </a:pPr>
            <a:r>
              <a:rPr lang="en-US" sz="2300" b="1">
                <a:solidFill>
                  <a:srgbClr val="AFE1EA"/>
                </a:solidFill>
                <a:latin typeface="TT Lakes Neue Bold"/>
                <a:ea typeface="TT Lakes Neue Bold"/>
                <a:cs typeface="TT Lakes Neue Bold"/>
                <a:sym typeface="TT Lakes Neue Bold"/>
              </a:rPr>
              <a:t>Max Charging Voltage (v): 12.6</a:t>
            </a:r>
          </a:p>
          <a:p>
            <a:pPr algn="l">
              <a:lnSpc>
                <a:spcPts val="2438"/>
              </a:lnSpc>
            </a:pPr>
            <a:r>
              <a:rPr lang="en-US" sz="2300" b="1">
                <a:solidFill>
                  <a:srgbClr val="AFE1EA"/>
                </a:solidFill>
                <a:latin typeface="TT Lakes Neue Bold"/>
                <a:ea typeface="TT Lakes Neue Bold"/>
                <a:cs typeface="TT Lakes Neue Bold"/>
                <a:sym typeface="TT Lakes Neue Bold"/>
              </a:rPr>
              <a:t>Charge Port: 4 Pin JST XH</a:t>
            </a:r>
          </a:p>
          <a:p>
            <a:pPr algn="l">
              <a:lnSpc>
                <a:spcPts val="2438"/>
              </a:lnSpc>
            </a:pPr>
            <a:r>
              <a:rPr lang="en-US" sz="2300" b="1">
                <a:solidFill>
                  <a:srgbClr val="AFE1EA"/>
                </a:solidFill>
                <a:latin typeface="TT Lakes Neue Bold"/>
                <a:ea typeface="TT Lakes Neue Bold"/>
                <a:cs typeface="TT Lakes Neue Bold"/>
                <a:sym typeface="TT Lakes Neue Bold"/>
              </a:rPr>
              <a:t>Discharge Port: Amass XT60</a:t>
            </a:r>
          </a:p>
          <a:p>
            <a:pPr algn="l">
              <a:lnSpc>
                <a:spcPts val="2438"/>
              </a:lnSpc>
            </a:pPr>
            <a:endParaRPr lang="en-US" sz="2300" b="1">
              <a:solidFill>
                <a:srgbClr val="AFE1EA"/>
              </a:solidFill>
              <a:latin typeface="TT Lakes Neue Bold"/>
              <a:ea typeface="TT Lakes Neue Bold"/>
              <a:cs typeface="TT Lakes Neue Bold"/>
              <a:sym typeface="TT Lakes Neue Bold"/>
            </a:endParaRPr>
          </a:p>
          <a:p>
            <a:pPr algn="l">
              <a:lnSpc>
                <a:spcPts val="2438"/>
              </a:lnSpc>
            </a:pPr>
            <a:endParaRPr lang="en-US" sz="2300" b="1">
              <a:solidFill>
                <a:srgbClr val="AFE1EA"/>
              </a:solidFill>
              <a:latin typeface="TT Lakes Neue Bold"/>
              <a:ea typeface="TT Lakes Neue Bold"/>
              <a:cs typeface="TT Lakes Neue Bold"/>
              <a:sym typeface="TT Lakes Neue Bold"/>
            </a:endParaRPr>
          </a:p>
          <a:p>
            <a:pPr algn="l">
              <a:lnSpc>
                <a:spcPts val="2438"/>
              </a:lnSpc>
              <a:spcBef>
                <a:spcPct val="0"/>
              </a:spcBef>
            </a:pPr>
            <a:endParaRPr lang="en-US" sz="2300" b="1">
              <a:solidFill>
                <a:srgbClr val="AFE1EA"/>
              </a:solidFill>
              <a:latin typeface="TT Lakes Neue Bold"/>
              <a:ea typeface="TT Lakes Neue Bold"/>
              <a:cs typeface="TT Lakes Neue Bold"/>
              <a:sym typeface="TT Lakes Neue Bold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10641662" y="629825"/>
            <a:ext cx="4316137" cy="3081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73"/>
              </a:lnSpc>
              <a:spcBef>
                <a:spcPct val="0"/>
              </a:spcBef>
            </a:pPr>
            <a:r>
              <a:rPr lang="en-US" sz="2333">
                <a:solidFill>
                  <a:srgbClr val="AFE1EA"/>
                </a:solidFill>
                <a:latin typeface="TT Lakes Neue"/>
                <a:ea typeface="TT Lakes Neue"/>
                <a:cs typeface="TT Lakes Neue"/>
                <a:sym typeface="TT Lakes Neue"/>
              </a:rPr>
              <a:t>BATTREY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2466357" y="6229133"/>
            <a:ext cx="3224773" cy="3081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73"/>
              </a:lnSpc>
              <a:spcBef>
                <a:spcPct val="0"/>
              </a:spcBef>
            </a:pPr>
            <a:r>
              <a:rPr lang="en-US" sz="2333">
                <a:solidFill>
                  <a:srgbClr val="AFE1EA"/>
                </a:solidFill>
                <a:latin typeface="TT Lakes Neue"/>
                <a:ea typeface="TT Lakes Neue"/>
                <a:cs typeface="TT Lakes Neue"/>
                <a:sym typeface="TT Lakes Neue"/>
              </a:rPr>
              <a:t>BUCK CONVERTOR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2466357" y="6748555"/>
            <a:ext cx="4523261" cy="15267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8"/>
              </a:lnSpc>
            </a:pPr>
            <a:r>
              <a:rPr lang="en-US" sz="2300" b="1">
                <a:solidFill>
                  <a:srgbClr val="AFE1EA"/>
                </a:solidFill>
                <a:latin typeface="TT Lakes Neue Bold"/>
                <a:ea typeface="TT Lakes Neue Bold"/>
                <a:cs typeface="TT Lakes Neue Bold"/>
                <a:sym typeface="TT Lakes Neue Bold"/>
              </a:rPr>
              <a:t>INPUT VOLTAGE : 3V TO 40V, Output voltage : 1.5V to 35V(Adjustable) ,</a:t>
            </a:r>
          </a:p>
          <a:p>
            <a:pPr algn="l">
              <a:lnSpc>
                <a:spcPts val="2438"/>
              </a:lnSpc>
            </a:pPr>
            <a:r>
              <a:rPr lang="en-US" sz="2300" b="1">
                <a:solidFill>
                  <a:srgbClr val="AFE1EA"/>
                </a:solidFill>
                <a:latin typeface="TT Lakes Neue Bold"/>
                <a:ea typeface="TT Lakes Neue Bold"/>
                <a:cs typeface="TT Lakes Neue Bold"/>
                <a:sym typeface="TT Lakes Neue Bold"/>
              </a:rPr>
              <a:t>Output current : 2A to 3A</a:t>
            </a:r>
          </a:p>
          <a:p>
            <a:pPr algn="l">
              <a:lnSpc>
                <a:spcPts val="2438"/>
              </a:lnSpc>
              <a:spcBef>
                <a:spcPct val="0"/>
              </a:spcBef>
            </a:pPr>
            <a:endParaRPr lang="en-US" sz="2300" b="1">
              <a:solidFill>
                <a:srgbClr val="AFE1EA"/>
              </a:solidFill>
              <a:latin typeface="TT Lakes Neue Bold"/>
              <a:ea typeface="TT Lakes Neue Bold"/>
              <a:cs typeface="TT Lakes Neue Bold"/>
              <a:sym typeface="TT Lakes Neue Bold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4753787" y="1066800"/>
            <a:ext cx="3224773" cy="3081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73"/>
              </a:lnSpc>
              <a:spcBef>
                <a:spcPct val="0"/>
              </a:spcBef>
            </a:pPr>
            <a:r>
              <a:rPr lang="en-US" sz="2333">
                <a:solidFill>
                  <a:srgbClr val="AFE1EA"/>
                </a:solidFill>
                <a:latin typeface="TT Lakes Neue"/>
                <a:ea typeface="TT Lakes Neue"/>
                <a:cs typeface="TT Lakes Neue"/>
                <a:sym typeface="TT Lakes Neue"/>
              </a:rPr>
              <a:t>MICROCONTROLLER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4753787" y="1582052"/>
            <a:ext cx="4523261" cy="3075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8"/>
              </a:lnSpc>
              <a:spcBef>
                <a:spcPct val="0"/>
              </a:spcBef>
            </a:pPr>
            <a:r>
              <a:rPr lang="en-US" sz="2300" b="1">
                <a:solidFill>
                  <a:srgbClr val="AFE1EA"/>
                </a:solidFill>
                <a:latin typeface="TT Lakes Neue Bold"/>
                <a:ea typeface="TT Lakes Neue Bold"/>
                <a:cs typeface="TT Lakes Neue Bold"/>
                <a:sym typeface="TT Lakes Neue Bold"/>
              </a:rPr>
              <a:t>ESP32-DEV MODULE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555" b="-5555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2653593" y="5143500"/>
            <a:ext cx="1337057" cy="2131098"/>
            <a:chOff x="0" y="0"/>
            <a:chExt cx="352147" cy="56127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52147" cy="561277"/>
            </a:xfrm>
            <a:custGeom>
              <a:avLst/>
              <a:gdLst/>
              <a:ahLst/>
              <a:cxnLst/>
              <a:rect l="l" t="t" r="r" b="b"/>
              <a:pathLst>
                <a:path w="352147" h="561277">
                  <a:moveTo>
                    <a:pt x="0" y="0"/>
                  </a:moveTo>
                  <a:lnTo>
                    <a:pt x="352147" y="0"/>
                  </a:lnTo>
                  <a:lnTo>
                    <a:pt x="352147" y="561277"/>
                  </a:lnTo>
                  <a:lnTo>
                    <a:pt x="0" y="561277"/>
                  </a:lnTo>
                  <a:close/>
                </a:path>
              </a:pathLst>
            </a:custGeom>
            <a:solidFill>
              <a:srgbClr val="737373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38100"/>
              <a:ext cx="352147" cy="5231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73"/>
                </a:lnSpc>
              </a:pPr>
              <a:r>
                <a:rPr lang="en-US" sz="2333">
                  <a:solidFill>
                    <a:srgbClr val="000000"/>
                  </a:solidFill>
                  <a:latin typeface="TT Lakes Neue"/>
                  <a:ea typeface="TT Lakes Neue"/>
                  <a:cs typeface="TT Lakes Neue"/>
                  <a:sym typeface="TT Lakes Neue"/>
                </a:rPr>
                <a:t>Battery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8939153" y="2426817"/>
            <a:ext cx="1613222" cy="1452126"/>
            <a:chOff x="0" y="0"/>
            <a:chExt cx="424881" cy="38245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24881" cy="382453"/>
            </a:xfrm>
            <a:custGeom>
              <a:avLst/>
              <a:gdLst/>
              <a:ahLst/>
              <a:cxnLst/>
              <a:rect l="l" t="t" r="r" b="b"/>
              <a:pathLst>
                <a:path w="424881" h="382453">
                  <a:moveTo>
                    <a:pt x="0" y="0"/>
                  </a:moveTo>
                  <a:lnTo>
                    <a:pt x="424881" y="0"/>
                  </a:lnTo>
                  <a:lnTo>
                    <a:pt x="424881" y="382453"/>
                  </a:lnTo>
                  <a:lnTo>
                    <a:pt x="0" y="382453"/>
                  </a:lnTo>
                  <a:close/>
                </a:path>
              </a:pathLst>
            </a:custGeom>
            <a:solidFill>
              <a:srgbClr val="737373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38100"/>
              <a:ext cx="424881" cy="3443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73"/>
                </a:lnSpc>
              </a:pPr>
              <a:r>
                <a:rPr lang="en-US" sz="2333">
                  <a:solidFill>
                    <a:srgbClr val="000000"/>
                  </a:solidFill>
                  <a:latin typeface="TT Lakes Neue"/>
                  <a:ea typeface="TT Lakes Neue"/>
                  <a:cs typeface="TT Lakes Neue"/>
                  <a:sym typeface="TT Lakes Neue"/>
                </a:rPr>
                <a:t>Motor Driver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6186752" y="2242640"/>
            <a:ext cx="1164454" cy="1164454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37373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73"/>
                </a:lnSpc>
              </a:pPr>
              <a:r>
                <a:rPr lang="en-US" sz="2333">
                  <a:solidFill>
                    <a:srgbClr val="000000"/>
                  </a:solidFill>
                  <a:latin typeface="TT Lakes Neue"/>
                  <a:ea typeface="TT Lakes Neue"/>
                  <a:cs typeface="TT Lakes Neue"/>
                  <a:sym typeface="TT Lakes Neue"/>
                </a:rPr>
                <a:t>Motor</a:t>
              </a:r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253151" y="9021514"/>
            <a:ext cx="7098055" cy="6614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4539" b="1">
                <a:solidFill>
                  <a:srgbClr val="AFE1EA"/>
                </a:solidFill>
                <a:latin typeface="TT Octosquares Bold"/>
                <a:ea typeface="TT Octosquares Bold"/>
                <a:cs typeface="TT Octosquares Bold"/>
                <a:sym typeface="TT Octosquares Bold"/>
              </a:rPr>
              <a:t>CIRCUIT DIAGRAM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8939153" y="5822472"/>
            <a:ext cx="1613222" cy="1452126"/>
            <a:chOff x="0" y="0"/>
            <a:chExt cx="424881" cy="382453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424881" cy="382453"/>
            </a:xfrm>
            <a:custGeom>
              <a:avLst/>
              <a:gdLst/>
              <a:ahLst/>
              <a:cxnLst/>
              <a:rect l="l" t="t" r="r" b="b"/>
              <a:pathLst>
                <a:path w="424881" h="382453">
                  <a:moveTo>
                    <a:pt x="0" y="0"/>
                  </a:moveTo>
                  <a:lnTo>
                    <a:pt x="424881" y="0"/>
                  </a:lnTo>
                  <a:lnTo>
                    <a:pt x="424881" y="382453"/>
                  </a:lnTo>
                  <a:lnTo>
                    <a:pt x="0" y="382453"/>
                  </a:lnTo>
                  <a:close/>
                </a:path>
              </a:pathLst>
            </a:custGeom>
            <a:solidFill>
              <a:srgbClr val="737373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38100"/>
              <a:ext cx="424881" cy="3443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73"/>
                </a:lnSpc>
              </a:pPr>
              <a:r>
                <a:rPr lang="en-US" sz="2333">
                  <a:solidFill>
                    <a:srgbClr val="000000"/>
                  </a:solidFill>
                  <a:latin typeface="TT Lakes Neue"/>
                  <a:ea typeface="TT Lakes Neue"/>
                  <a:cs typeface="TT Lakes Neue"/>
                  <a:sym typeface="TT Lakes Neue"/>
                </a:rPr>
                <a:t>Motor Driver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6186752" y="6209049"/>
            <a:ext cx="1164454" cy="1164454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37373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73"/>
                </a:lnSpc>
              </a:pPr>
              <a:r>
                <a:rPr lang="en-US" sz="2333">
                  <a:solidFill>
                    <a:srgbClr val="000000"/>
                  </a:solidFill>
                  <a:latin typeface="TT Lakes Neue"/>
                  <a:ea typeface="TT Lakes Neue"/>
                  <a:cs typeface="TT Lakes Neue"/>
                  <a:sym typeface="TT Lakes Neue"/>
                </a:rPr>
                <a:t>Motor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1149020" y="2242640"/>
            <a:ext cx="1164454" cy="1164454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37373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73"/>
                </a:lnSpc>
              </a:pPr>
              <a:r>
                <a:rPr lang="en-US" sz="2333">
                  <a:solidFill>
                    <a:srgbClr val="000000"/>
                  </a:solidFill>
                  <a:latin typeface="TT Lakes Neue"/>
                  <a:ea typeface="TT Lakes Neue"/>
                  <a:cs typeface="TT Lakes Neue"/>
                  <a:sym typeface="TT Lakes Neue"/>
                </a:rPr>
                <a:t>Motor</a:t>
              </a:r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11149020" y="6110144"/>
            <a:ext cx="1164454" cy="1164454"/>
            <a:chOff x="0" y="0"/>
            <a:chExt cx="812800" cy="8128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37373"/>
            </a:solidFill>
          </p:spPr>
        </p:sp>
        <p:sp>
          <p:nvSpPr>
            <p:cNvPr id="24" name="TextBox 24"/>
            <p:cNvSpPr txBox="1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73"/>
                </a:lnSpc>
              </a:pPr>
              <a:r>
                <a:rPr lang="en-US" sz="2333">
                  <a:solidFill>
                    <a:srgbClr val="000000"/>
                  </a:solidFill>
                  <a:latin typeface="TT Lakes Neue"/>
                  <a:ea typeface="TT Lakes Neue"/>
                  <a:cs typeface="TT Lakes Neue"/>
                  <a:sym typeface="TT Lakes Neue"/>
                </a:rPr>
                <a:t>Motor</a:t>
              </a: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12739894" y="3152880"/>
            <a:ext cx="1164454" cy="1164454"/>
            <a:chOff x="0" y="0"/>
            <a:chExt cx="812800" cy="81280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37373"/>
            </a:solidFill>
          </p:spPr>
        </p:sp>
        <p:sp>
          <p:nvSpPr>
            <p:cNvPr id="27" name="TextBox 27"/>
            <p:cNvSpPr txBox="1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73"/>
                </a:lnSpc>
              </a:pPr>
              <a:r>
                <a:rPr lang="en-US" sz="2333">
                  <a:solidFill>
                    <a:srgbClr val="000000"/>
                  </a:solidFill>
                  <a:latin typeface="TT Lakes Neue"/>
                  <a:ea typeface="TT Lakes Neue"/>
                  <a:cs typeface="TT Lakes Neue"/>
                  <a:sym typeface="TT Lakes Neue"/>
                </a:rPr>
                <a:t>Motor</a:t>
              </a:r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8939153" y="4124645"/>
            <a:ext cx="1613222" cy="1452126"/>
            <a:chOff x="0" y="0"/>
            <a:chExt cx="424881" cy="382453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424881" cy="382453"/>
            </a:xfrm>
            <a:custGeom>
              <a:avLst/>
              <a:gdLst/>
              <a:ahLst/>
              <a:cxnLst/>
              <a:rect l="l" t="t" r="r" b="b"/>
              <a:pathLst>
                <a:path w="424881" h="382453">
                  <a:moveTo>
                    <a:pt x="0" y="0"/>
                  </a:moveTo>
                  <a:lnTo>
                    <a:pt x="424881" y="0"/>
                  </a:lnTo>
                  <a:lnTo>
                    <a:pt x="424881" y="382453"/>
                  </a:lnTo>
                  <a:lnTo>
                    <a:pt x="0" y="382453"/>
                  </a:lnTo>
                  <a:close/>
                </a:path>
              </a:pathLst>
            </a:custGeom>
            <a:solidFill>
              <a:srgbClr val="737373"/>
            </a:solidFill>
          </p:spPr>
        </p:sp>
        <p:sp>
          <p:nvSpPr>
            <p:cNvPr id="30" name="TextBox 30"/>
            <p:cNvSpPr txBox="1"/>
            <p:nvPr/>
          </p:nvSpPr>
          <p:spPr>
            <a:xfrm>
              <a:off x="0" y="38100"/>
              <a:ext cx="424881" cy="3443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73"/>
                </a:lnSpc>
              </a:pPr>
              <a:r>
                <a:rPr lang="en-US" sz="2333">
                  <a:solidFill>
                    <a:srgbClr val="000000"/>
                  </a:solidFill>
                  <a:latin typeface="TT Lakes Neue"/>
                  <a:ea typeface="TT Lakes Neue"/>
                  <a:cs typeface="TT Lakes Neue"/>
                  <a:sym typeface="TT Lakes Neue"/>
                </a:rPr>
                <a:t>Motor Driver</a:t>
              </a:r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6768979" y="4004909"/>
            <a:ext cx="1613222" cy="845799"/>
            <a:chOff x="0" y="0"/>
            <a:chExt cx="424881" cy="222762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424881" cy="222762"/>
            </a:xfrm>
            <a:custGeom>
              <a:avLst/>
              <a:gdLst/>
              <a:ahLst/>
              <a:cxnLst/>
              <a:rect l="l" t="t" r="r" b="b"/>
              <a:pathLst>
                <a:path w="424881" h="222762">
                  <a:moveTo>
                    <a:pt x="0" y="0"/>
                  </a:moveTo>
                  <a:lnTo>
                    <a:pt x="424881" y="0"/>
                  </a:lnTo>
                  <a:lnTo>
                    <a:pt x="424881" y="222762"/>
                  </a:lnTo>
                  <a:lnTo>
                    <a:pt x="0" y="222762"/>
                  </a:lnTo>
                  <a:close/>
                </a:path>
              </a:pathLst>
            </a:custGeom>
            <a:solidFill>
              <a:srgbClr val="737373"/>
            </a:solidFill>
          </p:spPr>
        </p:sp>
        <p:sp>
          <p:nvSpPr>
            <p:cNvPr id="33" name="TextBox 33"/>
            <p:cNvSpPr txBox="1"/>
            <p:nvPr/>
          </p:nvSpPr>
          <p:spPr>
            <a:xfrm>
              <a:off x="0" y="38100"/>
              <a:ext cx="424881" cy="1846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73"/>
                </a:lnSpc>
              </a:pPr>
              <a:r>
                <a:rPr lang="en-US" sz="2333">
                  <a:solidFill>
                    <a:srgbClr val="000000"/>
                  </a:solidFill>
                  <a:latin typeface="TT Lakes Neue"/>
                  <a:ea typeface="TT Lakes Neue"/>
                  <a:cs typeface="TT Lakes Neue"/>
                  <a:sym typeface="TT Lakes Neue"/>
                </a:rPr>
                <a:t>ESP32</a:t>
              </a:r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6768979" y="4965703"/>
            <a:ext cx="1613222" cy="856769"/>
            <a:chOff x="0" y="0"/>
            <a:chExt cx="424881" cy="225651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424881" cy="225651"/>
            </a:xfrm>
            <a:custGeom>
              <a:avLst/>
              <a:gdLst/>
              <a:ahLst/>
              <a:cxnLst/>
              <a:rect l="l" t="t" r="r" b="b"/>
              <a:pathLst>
                <a:path w="424881" h="225651">
                  <a:moveTo>
                    <a:pt x="0" y="0"/>
                  </a:moveTo>
                  <a:lnTo>
                    <a:pt x="424881" y="0"/>
                  </a:lnTo>
                  <a:lnTo>
                    <a:pt x="424881" y="225651"/>
                  </a:lnTo>
                  <a:lnTo>
                    <a:pt x="0" y="225651"/>
                  </a:lnTo>
                  <a:close/>
                </a:path>
              </a:pathLst>
            </a:custGeom>
            <a:solidFill>
              <a:srgbClr val="737373"/>
            </a:solidFill>
          </p:spPr>
        </p:sp>
        <p:sp>
          <p:nvSpPr>
            <p:cNvPr id="36" name="TextBox 36"/>
            <p:cNvSpPr txBox="1"/>
            <p:nvPr/>
          </p:nvSpPr>
          <p:spPr>
            <a:xfrm>
              <a:off x="0" y="38100"/>
              <a:ext cx="424881" cy="1875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73"/>
                </a:lnSpc>
              </a:pPr>
              <a:r>
                <a:rPr lang="en-US" sz="2333">
                  <a:solidFill>
                    <a:srgbClr val="000000"/>
                  </a:solidFill>
                  <a:latin typeface="TT Lakes Neue"/>
                  <a:ea typeface="TT Lakes Neue"/>
                  <a:cs typeface="TT Lakes Neue"/>
                  <a:sym typeface="TT Lakes Neue"/>
                </a:rPr>
                <a:t>Buck Convertor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737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781028" y="4966044"/>
            <a:ext cx="417180" cy="431296"/>
          </a:xfrm>
          <a:custGeom>
            <a:avLst/>
            <a:gdLst/>
            <a:ahLst/>
            <a:cxnLst/>
            <a:rect l="l" t="t" r="r" b="b"/>
            <a:pathLst>
              <a:path w="417180" h="431296">
                <a:moveTo>
                  <a:pt x="0" y="0"/>
                </a:moveTo>
                <a:lnTo>
                  <a:pt x="417180" y="0"/>
                </a:lnTo>
                <a:lnTo>
                  <a:pt x="417180" y="431296"/>
                </a:lnTo>
                <a:lnTo>
                  <a:pt x="0" y="43129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3733800" y="942278"/>
            <a:ext cx="4111916" cy="8402444"/>
          </a:xfrm>
          <a:custGeom>
            <a:avLst/>
            <a:gdLst/>
            <a:ahLst/>
            <a:cxnLst/>
            <a:rect l="l" t="t" r="r" b="b"/>
            <a:pathLst>
              <a:path w="4111916" h="8402444">
                <a:moveTo>
                  <a:pt x="0" y="0"/>
                </a:moveTo>
                <a:lnTo>
                  <a:pt x="4111916" y="0"/>
                </a:lnTo>
                <a:lnTo>
                  <a:pt x="4111916" y="8402444"/>
                </a:lnTo>
                <a:lnTo>
                  <a:pt x="0" y="840244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4374" b="-4374"/>
            </a:stretch>
          </a:blipFill>
        </p:spPr>
      </p:sp>
      <p:pic>
        <p:nvPicPr>
          <p:cNvPr id="9" name="Picture 8" descr="A screenshot of a phone&#10;&#10;AI-generated content may be incorrect.">
            <a:extLst>
              <a:ext uri="{FF2B5EF4-FFF2-40B4-BE49-F238E27FC236}">
                <a16:creationId xmlns:a16="http://schemas.microsoft.com/office/drawing/2014/main" id="{46F7C979-5690-E335-D23F-E4E4874B55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7781" y="942278"/>
            <a:ext cx="4119571" cy="840244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737373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A346C5E-73C9-C774-3026-FC7406DD69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A3FEC68E-3FEA-5D57-3C3C-4AD212F9FF58}"/>
              </a:ext>
            </a:extLst>
          </p:cNvPr>
          <p:cNvSpPr/>
          <p:nvPr/>
        </p:nvSpPr>
        <p:spPr>
          <a:xfrm>
            <a:off x="6781028" y="4966044"/>
            <a:ext cx="417180" cy="431296"/>
          </a:xfrm>
          <a:custGeom>
            <a:avLst/>
            <a:gdLst/>
            <a:ahLst/>
            <a:cxnLst/>
            <a:rect l="l" t="t" r="r" b="b"/>
            <a:pathLst>
              <a:path w="417180" h="431296">
                <a:moveTo>
                  <a:pt x="0" y="0"/>
                </a:moveTo>
                <a:lnTo>
                  <a:pt x="417180" y="0"/>
                </a:lnTo>
                <a:lnTo>
                  <a:pt x="417180" y="431296"/>
                </a:lnTo>
                <a:lnTo>
                  <a:pt x="0" y="43129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pic>
        <p:nvPicPr>
          <p:cNvPr id="5" name="animation_robowar0001-0430">
            <a:hlinkClick r:id="" action="ppaction://media"/>
            <a:extLst>
              <a:ext uri="{FF2B5EF4-FFF2-40B4-BE49-F238E27FC236}">
                <a16:creationId xmlns:a16="http://schemas.microsoft.com/office/drawing/2014/main" id="{115E7627-F87F-1E1B-5C8D-53D36328889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8290553" cy="10288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231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3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2601398" y="448730"/>
            <a:ext cx="12826977" cy="9631893"/>
          </a:xfrm>
          <a:custGeom>
            <a:avLst/>
            <a:gdLst/>
            <a:ahLst/>
            <a:cxnLst/>
            <a:rect l="l" t="t" r="r" b="b"/>
            <a:pathLst>
              <a:path w="12826977" h="9631893">
                <a:moveTo>
                  <a:pt x="0" y="0"/>
                </a:moveTo>
                <a:lnTo>
                  <a:pt x="12826977" y="0"/>
                </a:lnTo>
                <a:lnTo>
                  <a:pt x="12826977" y="9631894"/>
                </a:lnTo>
                <a:lnTo>
                  <a:pt x="0" y="963189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4" name="Freeform 4"/>
          <p:cNvSpPr/>
          <p:nvPr/>
        </p:nvSpPr>
        <p:spPr>
          <a:xfrm>
            <a:off x="1028700" y="5495686"/>
            <a:ext cx="3240528" cy="3350169"/>
          </a:xfrm>
          <a:custGeom>
            <a:avLst/>
            <a:gdLst/>
            <a:ahLst/>
            <a:cxnLst/>
            <a:rect l="l" t="t" r="r" b="b"/>
            <a:pathLst>
              <a:path w="3240528" h="3350169">
                <a:moveTo>
                  <a:pt x="0" y="0"/>
                </a:moveTo>
                <a:lnTo>
                  <a:pt x="3240528" y="0"/>
                </a:lnTo>
                <a:lnTo>
                  <a:pt x="3240528" y="3350169"/>
                </a:lnTo>
                <a:lnTo>
                  <a:pt x="0" y="335016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3901066" y="3930841"/>
            <a:ext cx="10778304" cy="1263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36"/>
              </a:lnSpc>
            </a:pPr>
            <a:r>
              <a:rPr lang="en-US" sz="8861" b="1">
                <a:solidFill>
                  <a:srgbClr val="AFE1EA"/>
                </a:solidFill>
                <a:latin typeface="TT Octosquares Bold"/>
                <a:ea typeface="TT Octosquares Bold"/>
                <a:cs typeface="TT Octosquares Bold"/>
                <a:sym typeface="TT Octosquares Bold"/>
              </a:rPr>
              <a:t>THANK YOU!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341408" y="2601290"/>
            <a:ext cx="2568278" cy="3301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73"/>
              </a:lnSpc>
              <a:spcBef>
                <a:spcPct val="0"/>
              </a:spcBef>
            </a:pPr>
            <a:endParaRPr lang="en-US" sz="2333" dirty="0">
              <a:solidFill>
                <a:srgbClr val="AFE1EA"/>
              </a:solidFill>
              <a:latin typeface="TT Lakes Neue"/>
              <a:ea typeface="TT Lakes Neue"/>
              <a:cs typeface="TT Lakes Neue"/>
              <a:sym typeface="TT Lakes Neue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5525884" y="5691854"/>
            <a:ext cx="7236233" cy="3301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73"/>
              </a:lnSpc>
              <a:spcBef>
                <a:spcPct val="0"/>
              </a:spcBef>
            </a:pPr>
            <a:endParaRPr lang="en-US" sz="2333" i="1" dirty="0">
              <a:solidFill>
                <a:srgbClr val="AFE1EA"/>
              </a:solidFill>
              <a:latin typeface="TT Lakes Neue Italics"/>
              <a:ea typeface="TT Lakes Neue Italics"/>
              <a:cs typeface="TT Lakes Neue Italics"/>
              <a:sym typeface="TT Lakes Neue Italics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7670750" y="8268060"/>
            <a:ext cx="3238936" cy="2735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57"/>
              </a:lnSpc>
              <a:spcBef>
                <a:spcPct val="0"/>
              </a:spcBef>
            </a:pPr>
            <a:r>
              <a:rPr lang="en-US" sz="2035">
                <a:solidFill>
                  <a:srgbClr val="000000"/>
                </a:solidFill>
                <a:latin typeface="TT Lakes Neue"/>
                <a:ea typeface="TT Lakes Neue"/>
                <a:cs typeface="TT Lakes Neue"/>
                <a:sym typeface="TT Lakes Neue"/>
              </a:rPr>
              <a:t>www.reallygreatsite.com</a:t>
            </a:r>
          </a:p>
        </p:txBody>
      </p:sp>
      <p:sp>
        <p:nvSpPr>
          <p:cNvPr id="11" name="TextBox 11"/>
          <p:cNvSpPr txBox="1"/>
          <p:nvPr/>
        </p:nvSpPr>
        <p:spPr>
          <a:xfrm rot="5400000">
            <a:off x="17191359" y="1440223"/>
            <a:ext cx="1030504" cy="2074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17"/>
              </a:lnSpc>
              <a:spcBef>
                <a:spcPct val="0"/>
              </a:spcBef>
            </a:pPr>
            <a:r>
              <a:rPr lang="en-US" sz="1525">
                <a:solidFill>
                  <a:srgbClr val="AFE1EA"/>
                </a:solidFill>
                <a:latin typeface="TT Lakes Neue"/>
                <a:ea typeface="TT Lakes Neue"/>
                <a:cs typeface="TT Lakes Neue"/>
                <a:sym typeface="TT Lakes Neue"/>
              </a:rPr>
              <a:t>Slide 13</a:t>
            </a:r>
          </a:p>
        </p:txBody>
      </p:sp>
      <p:grpSp>
        <p:nvGrpSpPr>
          <p:cNvPr id="12" name="Group 12"/>
          <p:cNvGrpSpPr>
            <a:grpSpLocks noChangeAspect="1"/>
          </p:cNvGrpSpPr>
          <p:nvPr/>
        </p:nvGrpSpPr>
        <p:grpSpPr>
          <a:xfrm>
            <a:off x="1520451" y="5833954"/>
            <a:ext cx="2524895" cy="2524895"/>
            <a:chOff x="0" y="0"/>
            <a:chExt cx="14840029" cy="14840029"/>
          </a:xfrm>
        </p:grpSpPr>
        <p:sp>
          <p:nvSpPr>
            <p:cNvPr id="13" name="Freeform 13"/>
            <p:cNvSpPr/>
            <p:nvPr/>
          </p:nvSpPr>
          <p:spPr>
            <a:xfrm>
              <a:off x="-366471" y="-11891"/>
              <a:ext cx="15572971" cy="14863810"/>
            </a:xfrm>
            <a:custGeom>
              <a:avLst/>
              <a:gdLst/>
              <a:ahLst/>
              <a:cxnLst/>
              <a:rect l="l" t="t" r="r" b="b"/>
              <a:pathLst>
                <a:path w="15572971" h="14863810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AFE1EA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-156193" y="188812"/>
              <a:ext cx="15152415" cy="14462405"/>
            </a:xfrm>
            <a:custGeom>
              <a:avLst/>
              <a:gdLst/>
              <a:ahLst/>
              <a:cxnLst/>
              <a:rect l="l" t="t" r="r" b="b"/>
              <a:pathLst>
                <a:path w="15152415" h="1446240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5" name="Freeform 15"/>
            <p:cNvSpPr/>
            <p:nvPr/>
          </p:nvSpPr>
          <p:spPr>
            <a:xfrm>
              <a:off x="223301" y="551024"/>
              <a:ext cx="14393427" cy="13737979"/>
            </a:xfrm>
            <a:custGeom>
              <a:avLst/>
              <a:gdLst/>
              <a:ahLst/>
              <a:cxnLst/>
              <a:rect l="l" t="t" r="r" b="b"/>
              <a:pathLst>
                <a:path w="14393427" h="13737979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7"/>
              <a:stretch>
                <a:fillRect l="-24572" r="-24572"/>
              </a:stretch>
            </a:blipFill>
          </p:spPr>
        </p:sp>
      </p:grpSp>
      <p:sp>
        <p:nvSpPr>
          <p:cNvPr id="16" name="Freeform 16"/>
          <p:cNvSpPr/>
          <p:nvPr/>
        </p:nvSpPr>
        <p:spPr>
          <a:xfrm>
            <a:off x="13463178" y="743684"/>
            <a:ext cx="3240528" cy="3350169"/>
          </a:xfrm>
          <a:custGeom>
            <a:avLst/>
            <a:gdLst/>
            <a:ahLst/>
            <a:cxnLst/>
            <a:rect l="l" t="t" r="r" b="b"/>
            <a:pathLst>
              <a:path w="3240528" h="3350169">
                <a:moveTo>
                  <a:pt x="0" y="0"/>
                </a:moveTo>
                <a:lnTo>
                  <a:pt x="3240528" y="0"/>
                </a:lnTo>
                <a:lnTo>
                  <a:pt x="3240528" y="3350169"/>
                </a:lnTo>
                <a:lnTo>
                  <a:pt x="0" y="335016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17" name="Group 17"/>
          <p:cNvGrpSpPr>
            <a:grpSpLocks noChangeAspect="1"/>
          </p:cNvGrpSpPr>
          <p:nvPr/>
        </p:nvGrpSpPr>
        <p:grpSpPr>
          <a:xfrm>
            <a:off x="13954929" y="1081952"/>
            <a:ext cx="2524895" cy="2524895"/>
            <a:chOff x="0" y="0"/>
            <a:chExt cx="14840029" cy="14840029"/>
          </a:xfrm>
        </p:grpSpPr>
        <p:sp>
          <p:nvSpPr>
            <p:cNvPr id="18" name="Freeform 18"/>
            <p:cNvSpPr/>
            <p:nvPr/>
          </p:nvSpPr>
          <p:spPr>
            <a:xfrm>
              <a:off x="-366471" y="-11891"/>
              <a:ext cx="15572971" cy="14863810"/>
            </a:xfrm>
            <a:custGeom>
              <a:avLst/>
              <a:gdLst/>
              <a:ahLst/>
              <a:cxnLst/>
              <a:rect l="l" t="t" r="r" b="b"/>
              <a:pathLst>
                <a:path w="15572971" h="14863810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AFE1EA"/>
            </a:solidFill>
          </p:spPr>
        </p:sp>
        <p:sp>
          <p:nvSpPr>
            <p:cNvPr id="19" name="Freeform 19"/>
            <p:cNvSpPr/>
            <p:nvPr/>
          </p:nvSpPr>
          <p:spPr>
            <a:xfrm>
              <a:off x="-156193" y="188812"/>
              <a:ext cx="15152415" cy="14462405"/>
            </a:xfrm>
            <a:custGeom>
              <a:avLst/>
              <a:gdLst/>
              <a:ahLst/>
              <a:cxnLst/>
              <a:rect l="l" t="t" r="r" b="b"/>
              <a:pathLst>
                <a:path w="15152415" h="1446240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0" name="Freeform 20"/>
            <p:cNvSpPr/>
            <p:nvPr/>
          </p:nvSpPr>
          <p:spPr>
            <a:xfrm>
              <a:off x="223301" y="551024"/>
              <a:ext cx="14393427" cy="13737979"/>
            </a:xfrm>
            <a:custGeom>
              <a:avLst/>
              <a:gdLst/>
              <a:ahLst/>
              <a:cxnLst/>
              <a:rect l="l" t="t" r="r" b="b"/>
              <a:pathLst>
                <a:path w="14393427" h="13737979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8"/>
              <a:stretch>
                <a:fillRect l="-24712" r="-24712"/>
              </a:stretch>
            </a:blipFill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</TotalTime>
  <Words>181</Words>
  <Application>Microsoft Office PowerPoint</Application>
  <PresentationFormat>Custom</PresentationFormat>
  <Paragraphs>43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TT Octosquares Bold</vt:lpstr>
      <vt:lpstr>TT Lakes Neue Bold</vt:lpstr>
      <vt:lpstr>Arial</vt:lpstr>
      <vt:lpstr>TT Lakes Neue</vt:lpstr>
      <vt:lpstr>Calibri</vt:lpstr>
      <vt:lpstr>TT Lakes Neue Italics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Project</dc:title>
  <dc:creator>Dheerendra Amrute</dc:creator>
  <cp:lastModifiedBy>Dheerendra Amrute</cp:lastModifiedBy>
  <cp:revision>5</cp:revision>
  <dcterms:created xsi:type="dcterms:W3CDTF">2006-08-16T00:00:00Z</dcterms:created>
  <dcterms:modified xsi:type="dcterms:W3CDTF">2025-03-31T10:28:46Z</dcterms:modified>
  <dc:identifier>DAGiVaEq2iI</dc:identifier>
</cp:coreProperties>
</file>

<file path=docProps/thumbnail.jpeg>
</file>